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2" r:id="rId9"/>
    <p:sldId id="263" r:id="rId10"/>
    <p:sldId id="264" r:id="rId11"/>
    <p:sldId id="266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7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8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46AD1-7A11-4BB7-94BB-52390E4E8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234D69-1733-45B1-9C27-AE43CF0B7C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AA7A8-97B3-44A5-9E0C-D04288D8F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7337-00B9-4A0F-A701-5F673BA00119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855CF-849D-47D4-8D67-FF4FC9582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6D585-0C09-4457-B5CF-65C86912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8EC5C-F57F-429A-A1EC-D086E3540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48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016BC-B244-43E5-980D-5FB273AC2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30CB3E-545D-401D-AE56-9AC43EFF57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02FD5-F011-4FEF-AD28-7E9A7A600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7337-00B9-4A0F-A701-5F673BA00119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6BBB6-7A07-4C6A-87A7-7E3A753F7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45B77-BBA5-4F4E-8CCD-8A9056BD2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8EC5C-F57F-429A-A1EC-D086E3540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439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E1D39E-9C76-43CD-9127-0912A3422A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4209A1-2498-410E-9C42-7145C9A9E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13CBA-DB02-481D-A539-947458F29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7337-00B9-4A0F-A701-5F673BA00119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6374D-1FA6-40A6-BCF5-00D724E73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D742B-CFEA-4847-8EFC-93F85199C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8EC5C-F57F-429A-A1EC-D086E3540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51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52157-63D1-4629-B11A-64831FECB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30BEB-BC23-4E75-822A-B1BCCE88D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8AEF1-4083-46E2-9BE5-C0F1CB76C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7337-00B9-4A0F-A701-5F673BA00119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2408B-55B8-459B-970C-F56CDFA47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AA174-8F09-4311-A834-BD7460E9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8EC5C-F57F-429A-A1EC-D086E3540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50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7921A-73A9-4214-9BE7-6FB36C97C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FBC93-D82D-428D-B1AB-7EADB7D19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902AD-D437-47A2-8920-4E12F82E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7337-00B9-4A0F-A701-5F673BA00119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DDD82-8718-4A26-9389-665A8E1B5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E9A5F-E3FB-41E1-B4BF-5C9A51495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8EC5C-F57F-429A-A1EC-D086E3540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1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D57ED-CFFA-4EC2-829F-D3A0CC4B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A6A55-0092-4AD7-95A3-C2AE66A45C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FA4440-9F5F-4DDF-BA88-C5B316A727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BDF1F-3E1F-46A5-92CF-D596FCF02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7337-00B9-4A0F-A701-5F673BA00119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0A59D-0C33-462F-B5CE-DE5FEAE1C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8305AE-6D06-4B3F-A5D4-B2B4FC3E3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8EC5C-F57F-429A-A1EC-D086E3540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42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06003-6E3F-4620-A045-C5CA18A57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C92B5-8772-4500-9A1F-6345A608E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B24D0-87E3-425A-8ACD-264113AD39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ACF0A8-9C07-4FD8-AE5F-13F6FF2F70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5AE3C7-1FBB-4C08-8D43-5C6BFB2C10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DAE505-5D85-4C69-8A97-6B0C18DE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7337-00B9-4A0F-A701-5F673BA00119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D72201-2107-4E32-9650-B76F6CF10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3ACA7-1FBB-412A-A067-AC3E6BB6D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8EC5C-F57F-429A-A1EC-D086E3540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8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75CFF-6087-4493-A60E-790B9A663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BF3AD9-5DEB-4711-90AB-5586A45D2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7337-00B9-4A0F-A701-5F673BA00119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CFC032-3DF0-4711-BAC5-A8C3AD17C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2EEBB9-2C8F-4305-962C-214F24B1A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8EC5C-F57F-429A-A1EC-D086E3540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90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EBF5E2-D5D5-4320-9421-3F612A16F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7337-00B9-4A0F-A701-5F673BA00119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4F8608-72BF-495D-9A6D-A748F7208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2920C-00EE-461A-B711-0F28C81D3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8EC5C-F57F-429A-A1EC-D086E3540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73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11D0F-F04A-4014-9BEB-921AA4845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CB36E-C41F-4583-BE44-2AA810E8F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D6A6FD-86B9-4360-B40B-0A1AF5679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88BB55-66B5-4622-ABCE-B979E5E85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7337-00B9-4A0F-A701-5F673BA00119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ADB02F-4A00-4D91-A875-4226320BD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5F44CE-9C32-44D3-B2A9-D2CE4B2AB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8EC5C-F57F-429A-A1EC-D086E3540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9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C6E21-0705-4C89-A619-DBCEAD8BA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42D906-FD65-48C3-B16E-29AB6E0315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DA9065-BE3E-4448-8C1F-75249114CC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50A78C-495E-4B71-9859-CA9B2AE46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7337-00B9-4A0F-A701-5F673BA00119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31F2D1-D16B-49C6-A939-2088B5764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75D7D-0E08-4276-ABB9-8B12643E0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8EC5C-F57F-429A-A1EC-D086E3540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84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35C1D9-0CF9-4612-8F2A-2AF1D591F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6E3F1-EAA1-41BF-9023-91A5395B9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C0361-435C-41F2-8F22-676646AB41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67337-00B9-4A0F-A701-5F673BA00119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04A76-A137-4C21-A407-0580F1D7AF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1DC6A-8D4C-497D-BCED-E73543AC4E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8EC5C-F57F-429A-A1EC-D086E3540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65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DCB70-32A6-4AF4-8426-906C642109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r"/>
            <a:r>
              <a:rPr lang="en-US" sz="5600"/>
              <a:t>East Bay Stand Down 2018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20F034-4984-4B66-A210-60E821A35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r>
              <a:rPr lang="en-US" sz="2000"/>
              <a:t>Jerry Yahiro, Executive Board Chairman</a:t>
            </a:r>
          </a:p>
          <a:p>
            <a:pPr algn="l"/>
            <a:endParaRPr lang="en-US" sz="20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BCC172-EE07-4A9A-B1BC-FAA3A922B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"/>
          <a:stretch/>
        </p:blipFill>
        <p:spPr>
          <a:xfrm>
            <a:off x="-3983" y="10"/>
            <a:ext cx="12192000" cy="45719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598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D6115-A2EB-4E28-BFC5-9346F0A9C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Recreation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9576864-A7C7-4D5E-93F4-D3ECF5AFB0E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" r="4096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47077D-7E18-4B4F-B98C-F9B37F5D7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Musical Performers</a:t>
            </a:r>
          </a:p>
          <a:p>
            <a:r>
              <a:rPr lang="en-US" dirty="0"/>
              <a:t>Evening campfires</a:t>
            </a:r>
          </a:p>
          <a:p>
            <a:r>
              <a:rPr lang="en-US" dirty="0"/>
              <a:t>Cards</a:t>
            </a:r>
          </a:p>
          <a:p>
            <a:r>
              <a:rPr lang="en-US" dirty="0"/>
              <a:t>Dominos</a:t>
            </a:r>
          </a:p>
          <a:p>
            <a:r>
              <a:rPr lang="en-US" dirty="0"/>
              <a:t>Books</a:t>
            </a:r>
          </a:p>
        </p:txBody>
      </p:sp>
    </p:spTree>
    <p:extLst>
      <p:ext uri="{BB962C8B-B14F-4D97-AF65-F5344CB8AC3E}">
        <p14:creationId xmlns:p14="http://schemas.microsoft.com/office/powerpoint/2010/main" val="1309786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68E1F-6A5F-4AE8-ABE3-D9931B65D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Chaplains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2B22FE4-8F7F-4B44-B1FE-716C8B6049B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82C2F8-2F71-4469-8BD9-94A85B63F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121 One-on-one visits</a:t>
            </a:r>
          </a:p>
        </p:txBody>
      </p:sp>
    </p:spTree>
    <p:extLst>
      <p:ext uri="{BB962C8B-B14F-4D97-AF65-F5344CB8AC3E}">
        <p14:creationId xmlns:p14="http://schemas.microsoft.com/office/powerpoint/2010/main" val="2571723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DB5D5-924C-4F1C-893F-58571D0C5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Animal Care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78B1346-3AFC-4EDB-87EE-5304764F8C5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E934EF-B8B9-4DA0-A65D-392614E87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30 Dogs and 5 cats were cared for by TVAR while their Veterans received services</a:t>
            </a:r>
          </a:p>
        </p:txBody>
      </p:sp>
    </p:spTree>
    <p:extLst>
      <p:ext uri="{BB962C8B-B14F-4D97-AF65-F5344CB8AC3E}">
        <p14:creationId xmlns:p14="http://schemas.microsoft.com/office/powerpoint/2010/main" val="1772596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A2191-5F71-4683-807C-EF74435E9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of the Veterans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56CB703-AAB2-4FA5-96F5-71CBD1C12C8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2EFDF4-C5E0-4055-820A-3D660B315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278 participants were bused in, then registered</a:t>
            </a:r>
          </a:p>
          <a:p>
            <a:r>
              <a:rPr lang="en-US" dirty="0"/>
              <a:t>233 Male Veterans</a:t>
            </a:r>
          </a:p>
          <a:p>
            <a:r>
              <a:rPr lang="en-US" dirty="0"/>
              <a:t>24 Female Veterans</a:t>
            </a:r>
          </a:p>
          <a:p>
            <a:r>
              <a:rPr lang="en-US" dirty="0"/>
              <a:t>21 Family members</a:t>
            </a:r>
          </a:p>
          <a:p>
            <a:r>
              <a:rPr lang="en-US" dirty="0"/>
              <a:t>The oldest was in his 80’s and the youngest were in their 20’s</a:t>
            </a:r>
          </a:p>
        </p:txBody>
      </p:sp>
    </p:spTree>
    <p:extLst>
      <p:ext uri="{BB962C8B-B14F-4D97-AF65-F5344CB8AC3E}">
        <p14:creationId xmlns:p14="http://schemas.microsoft.com/office/powerpoint/2010/main" val="1132906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50951-8756-4BE1-ACF1-89D21EF8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Services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11BE0-F477-4C40-8EA8-9834C166D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Medical and Dental services are available</a:t>
            </a:r>
          </a:p>
          <a:p>
            <a:r>
              <a:rPr lang="en-US" dirty="0"/>
              <a:t>156 Veterans had Dental services completed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4500B431-615A-4927-BEAA-20969C8AE4A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0437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7C685-48B1-433E-829A-6DB17483C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Service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8F83F74-8B82-4BA0-A883-98BCEF94B8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43C56-7F78-4963-BD67-1279B8863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Community services/providers included: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Housing</a:t>
            </a:r>
          </a:p>
          <a:p>
            <a:r>
              <a:rPr lang="en-US" dirty="0"/>
              <a:t>Jobs</a:t>
            </a:r>
          </a:p>
          <a:p>
            <a:r>
              <a:rPr lang="en-US" dirty="0"/>
              <a:t>Phones</a:t>
            </a:r>
          </a:p>
        </p:txBody>
      </p:sp>
    </p:spTree>
    <p:extLst>
      <p:ext uri="{BB962C8B-B14F-4D97-AF65-F5344CB8AC3E}">
        <p14:creationId xmlns:p14="http://schemas.microsoft.com/office/powerpoint/2010/main" val="1371629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8138C-44B9-419A-A8B4-ED1579447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Clothing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80E9AFD-5A6E-4ECF-84D8-0B6133011F3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BE6610-275E-49E3-8826-A9D6D4B3D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Clothing and shoes were provided:</a:t>
            </a:r>
          </a:p>
          <a:p>
            <a:r>
              <a:rPr lang="en-US" dirty="0"/>
              <a:t>Jeans – 230</a:t>
            </a:r>
          </a:p>
          <a:p>
            <a:r>
              <a:rPr lang="en-US" dirty="0"/>
              <a:t>T-shirts – 690</a:t>
            </a:r>
          </a:p>
          <a:p>
            <a:r>
              <a:rPr lang="en-US" dirty="0"/>
              <a:t>Underwear – 690</a:t>
            </a:r>
          </a:p>
          <a:p>
            <a:r>
              <a:rPr lang="en-US" dirty="0"/>
              <a:t>Sweatshirts – 300</a:t>
            </a:r>
          </a:p>
          <a:p>
            <a:r>
              <a:rPr lang="en-US" dirty="0"/>
              <a:t>Boots – 200</a:t>
            </a:r>
          </a:p>
          <a:p>
            <a:r>
              <a:rPr lang="en-US" dirty="0"/>
              <a:t>Socks – 1000+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983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9BBFE-9CF0-4880-9B7B-9CCB61541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Legal Services </a:t>
            </a:r>
            <a:br>
              <a:rPr lang="en-US" dirty="0"/>
            </a:br>
            <a:r>
              <a:rPr lang="en-US" dirty="0"/>
              <a:t>and Court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B467E67-41BA-4490-9881-BEA018F36B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5525BE-4279-4415-98EF-CD3B0E75C3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Legal services are available and on Saturday morning a multi-county Court adjudicated non-felony offenses</a:t>
            </a:r>
          </a:p>
        </p:txBody>
      </p:sp>
    </p:spTree>
    <p:extLst>
      <p:ext uri="{BB962C8B-B14F-4D97-AF65-F5344CB8AC3E}">
        <p14:creationId xmlns:p14="http://schemas.microsoft.com/office/powerpoint/2010/main" val="3205931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7EAEF-6276-4F4B-B2A8-EDC4EC81A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Hygiene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5492FC8-62CD-430E-8BEF-9C10CB5992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DCE51B-F21B-41B4-9B5D-D76215B391A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Showers – 462+</a:t>
            </a:r>
          </a:p>
          <a:p>
            <a:r>
              <a:rPr lang="en-US" dirty="0"/>
              <a:t>Haircuts - 249</a:t>
            </a:r>
          </a:p>
          <a:p>
            <a:r>
              <a:rPr lang="en-US" dirty="0"/>
              <a:t>Laundry service provided</a:t>
            </a:r>
          </a:p>
        </p:txBody>
      </p:sp>
    </p:spTree>
    <p:extLst>
      <p:ext uri="{BB962C8B-B14F-4D97-AF65-F5344CB8AC3E}">
        <p14:creationId xmlns:p14="http://schemas.microsoft.com/office/powerpoint/2010/main" val="3758758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81833-2E66-4F51-A098-1E5B4BFB5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Wellness Services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7126BA4-A124-4192-BE77-69A081F7BA9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BE749B-063B-4CC6-9508-1583B8BCA46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Chiropractors</a:t>
            </a:r>
          </a:p>
          <a:p>
            <a:r>
              <a:rPr lang="en-US" dirty="0"/>
              <a:t>Massage Therapists</a:t>
            </a:r>
          </a:p>
          <a:p>
            <a:r>
              <a:rPr lang="en-US" dirty="0"/>
              <a:t>Acupuncturists</a:t>
            </a:r>
          </a:p>
          <a:p>
            <a:r>
              <a:rPr lang="en-US" dirty="0"/>
              <a:t>Yoga</a:t>
            </a:r>
          </a:p>
          <a:p>
            <a:r>
              <a:rPr lang="en-US" dirty="0"/>
              <a:t>Stretch Fitness</a:t>
            </a:r>
          </a:p>
          <a:p>
            <a:r>
              <a:rPr lang="en-US" dirty="0"/>
              <a:t>Equine Therapy</a:t>
            </a:r>
          </a:p>
        </p:txBody>
      </p:sp>
    </p:spTree>
    <p:extLst>
      <p:ext uri="{BB962C8B-B14F-4D97-AF65-F5344CB8AC3E}">
        <p14:creationId xmlns:p14="http://schemas.microsoft.com/office/powerpoint/2010/main" val="303897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FA201-6081-4DF8-9949-FBC8F3B51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 Hall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4357F7D-A39E-4943-8890-7DEC8CB33E0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366837"/>
            <a:ext cx="6172200" cy="41148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9EDA6-BA79-495F-98B9-D8E09EDCB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Meals served:</a:t>
            </a:r>
          </a:p>
          <a:p>
            <a:r>
              <a:rPr lang="en-US" dirty="0"/>
              <a:t>Thursday 9/13 – 743 meals</a:t>
            </a:r>
          </a:p>
          <a:p>
            <a:r>
              <a:rPr lang="en-US" dirty="0"/>
              <a:t>Friday 9/14 – 1465 meals</a:t>
            </a:r>
          </a:p>
          <a:p>
            <a:r>
              <a:rPr lang="en-US" dirty="0"/>
              <a:t>Saturday 9/15 – 1444 meals</a:t>
            </a:r>
          </a:p>
          <a:p>
            <a:r>
              <a:rPr lang="en-US" dirty="0"/>
              <a:t>Sunday 9/16 – 788 meals (not counting take-away bags on Sunday)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781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193</Words>
  <Application>Microsoft Office PowerPoint</Application>
  <PresentationFormat>Widescreen</PresentationFormat>
  <Paragraphs>52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East Bay Stand Down 2018</vt:lpstr>
      <vt:lpstr>Entry of the Veterans</vt:lpstr>
      <vt:lpstr>Medical Services</vt:lpstr>
      <vt:lpstr>Community Service</vt:lpstr>
      <vt:lpstr>Clothing</vt:lpstr>
      <vt:lpstr>Legal Services  and Court</vt:lpstr>
      <vt:lpstr>Hygiene</vt:lpstr>
      <vt:lpstr>Wellness Services</vt:lpstr>
      <vt:lpstr>Mess Hall</vt:lpstr>
      <vt:lpstr>Recreation</vt:lpstr>
      <vt:lpstr>Chaplains</vt:lpstr>
      <vt:lpstr>Animal Care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East Bay Stand Down 2018</dc:title>
  <dc:creator>Chelle Clements</dc:creator>
  <cp:lastModifiedBy>Chelle Clements</cp:lastModifiedBy>
  <cp:revision>9</cp:revision>
  <dcterms:created xsi:type="dcterms:W3CDTF">2019-04-24T16:26:32Z</dcterms:created>
  <dcterms:modified xsi:type="dcterms:W3CDTF">2019-04-24T17:40:11Z</dcterms:modified>
</cp:coreProperties>
</file>